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1" r:id="rId8"/>
    <p:sldId id="262" r:id="rId9"/>
    <p:sldId id="260" r:id="rId10"/>
  </p:sldIdLst>
  <p:sldSz cx="12192000" cy="6858000"/>
  <p:notesSz cx="6797675" cy="992822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786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7348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072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389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62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892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688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62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209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6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420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68DAD-4D91-45F0-AD20-1C333EED0B25}" type="datetimeFigureOut">
              <a:rPr lang="lv-LV" smtClean="0"/>
              <a:t>27.09.2019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F6F74-2E01-4E4F-BC47-789188B53C5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42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85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6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56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3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28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2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6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Luste</dc:creator>
  <cp:lastModifiedBy>Agrita</cp:lastModifiedBy>
  <cp:revision>5</cp:revision>
  <cp:lastPrinted>2019-09-20T06:17:13Z</cp:lastPrinted>
  <dcterms:created xsi:type="dcterms:W3CDTF">2019-09-18T13:04:47Z</dcterms:created>
  <dcterms:modified xsi:type="dcterms:W3CDTF">2019-09-27T10:35:26Z</dcterms:modified>
</cp:coreProperties>
</file>